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0F80-1FF0-4AB0-9DF7-4C8D45925DDE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382-8CD4-472E-AD2C-103D7FE1E12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0F80-1FF0-4AB0-9DF7-4C8D45925DDE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382-8CD4-472E-AD2C-103D7FE1E1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0F80-1FF0-4AB0-9DF7-4C8D45925DDE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382-8CD4-472E-AD2C-103D7FE1E1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0F80-1FF0-4AB0-9DF7-4C8D45925DDE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382-8CD4-472E-AD2C-103D7FE1E1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0F80-1FF0-4AB0-9DF7-4C8D45925DDE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382-8CD4-472E-AD2C-103D7FE1E12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0F80-1FF0-4AB0-9DF7-4C8D45925DDE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382-8CD4-472E-AD2C-103D7FE1E1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0F80-1FF0-4AB0-9DF7-4C8D45925DDE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382-8CD4-472E-AD2C-103D7FE1E12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0F80-1FF0-4AB0-9DF7-4C8D45925DDE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382-8CD4-472E-AD2C-103D7FE1E1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0F80-1FF0-4AB0-9DF7-4C8D45925DDE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382-8CD4-472E-AD2C-103D7FE1E1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0F80-1FF0-4AB0-9DF7-4C8D45925DDE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382-8CD4-472E-AD2C-103D7FE1E12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0F80-1FF0-4AB0-9DF7-4C8D45925DDE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382-8CD4-472E-AD2C-103D7FE1E1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14B0F80-1FF0-4AB0-9DF7-4C8D45925DDE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5155382-8CD4-472E-AD2C-103D7FE1E1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>
                <a:cs typeface="Arial" pitchFamily="34" charset="0"/>
              </a:rPr>
              <a:t>Towards Self-Managing Databases</a:t>
            </a:r>
            <a:endParaRPr lang="en-US" cap="none" dirty="0"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Tomas Talius,</a:t>
            </a:r>
          </a:p>
          <a:p>
            <a:r>
              <a:rPr lang="en-US" dirty="0" smtClean="0"/>
              <a:t>Principal Software Architect,</a:t>
            </a:r>
          </a:p>
          <a:p>
            <a:r>
              <a:rPr lang="en-US" dirty="0" smtClean="0"/>
              <a:t>Microsoft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1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</a:t>
            </a:r>
            <a:r>
              <a:rPr lang="en-US" dirty="0" err="1" smtClean="0"/>
              <a:t>Mgmt</a:t>
            </a:r>
            <a:r>
              <a:rPr lang="en-US" dirty="0" smtClean="0"/>
              <a:t> Work </a:t>
            </a:r>
            <a:r>
              <a:rPr lang="en-US" dirty="0"/>
              <a:t>C</a:t>
            </a:r>
            <a:r>
              <a:rPr lang="en-US" dirty="0" smtClean="0"/>
              <a:t>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Bare metal provisioning:</a:t>
            </a:r>
          </a:p>
          <a:p>
            <a:pPr lvl="1"/>
            <a:r>
              <a:rPr lang="en-US" dirty="0" smtClean="0"/>
              <a:t>Hardware/specs</a:t>
            </a:r>
          </a:p>
          <a:p>
            <a:pPr lvl="1"/>
            <a:r>
              <a:rPr lang="en-US" dirty="0" smtClean="0"/>
              <a:t>OS &amp; its patches</a:t>
            </a:r>
          </a:p>
          <a:p>
            <a:r>
              <a:rPr lang="en-US" dirty="0" smtClean="0"/>
              <a:t>Database software deployment:</a:t>
            </a:r>
          </a:p>
          <a:p>
            <a:pPr lvl="1"/>
            <a:r>
              <a:rPr lang="en-US" dirty="0" smtClean="0"/>
              <a:t>DBMS &amp; patches</a:t>
            </a:r>
          </a:p>
          <a:p>
            <a:pPr lvl="1"/>
            <a:r>
              <a:rPr lang="en-US" dirty="0" smtClean="0"/>
              <a:t>HA/DR</a:t>
            </a:r>
          </a:p>
          <a:p>
            <a:pPr lvl="1"/>
            <a:r>
              <a:rPr lang="en-US" dirty="0" smtClean="0"/>
              <a:t>Backup strategy</a:t>
            </a:r>
          </a:p>
          <a:p>
            <a:pPr lvl="1"/>
            <a:r>
              <a:rPr lang="en-US" dirty="0" smtClean="0"/>
              <a:t>Upgrade testing</a:t>
            </a:r>
          </a:p>
          <a:p>
            <a:r>
              <a:rPr lang="en-US" dirty="0" smtClean="0"/>
              <a:t>Monitoring</a:t>
            </a:r>
          </a:p>
          <a:p>
            <a:r>
              <a:rPr lang="en-US" dirty="0" smtClean="0"/>
              <a:t>Compliance/security</a:t>
            </a:r>
          </a:p>
          <a:p>
            <a:r>
              <a:rPr lang="en-US" dirty="0" smtClean="0"/>
              <a:t>Repeat </a:t>
            </a:r>
            <a:r>
              <a:rPr lang="en-US" dirty="0"/>
              <a:t>this for all environments; production &amp; test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4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</a:t>
            </a:r>
            <a:r>
              <a:rPr lang="en-US" dirty="0" err="1" smtClean="0"/>
              <a:t>Mgmt</a:t>
            </a:r>
            <a:r>
              <a:rPr lang="en-US" dirty="0" smtClean="0"/>
              <a:t> Continuum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Capacity planning </a:t>
            </a:r>
          </a:p>
          <a:p>
            <a:r>
              <a:rPr lang="en-US" dirty="0" smtClean="0"/>
              <a:t>Change </a:t>
            </a:r>
            <a:r>
              <a:rPr lang="en-US" dirty="0"/>
              <a:t>management</a:t>
            </a:r>
          </a:p>
          <a:p>
            <a:r>
              <a:rPr lang="en-US" dirty="0" smtClean="0"/>
              <a:t>Application specific work:</a:t>
            </a:r>
          </a:p>
          <a:p>
            <a:pPr lvl="1"/>
            <a:r>
              <a:rPr lang="en-US" dirty="0"/>
              <a:t>Development support</a:t>
            </a:r>
          </a:p>
          <a:p>
            <a:pPr lvl="1"/>
            <a:r>
              <a:rPr lang="en-US" dirty="0" smtClean="0"/>
              <a:t>Performance analysis and tuning</a:t>
            </a:r>
          </a:p>
          <a:p>
            <a:pPr lvl="1"/>
            <a:r>
              <a:rPr lang="en-US" dirty="0" smtClean="0"/>
              <a:t>Troubleshooting &amp; fire-fighting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much of the work is application or business problem specific?</a:t>
            </a:r>
          </a:p>
        </p:txBody>
      </p:sp>
    </p:spTree>
    <p:extLst>
      <p:ext uri="{BB962C8B-B14F-4D97-AF65-F5344CB8AC3E}">
        <p14:creationId xmlns:p14="http://schemas.microsoft.com/office/powerpoint/2010/main" val="283701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As </a:t>
            </a:r>
            <a:r>
              <a:rPr lang="en-US" dirty="0"/>
              <a:t>A</a:t>
            </a:r>
            <a:r>
              <a:rPr lang="en-US" dirty="0" smtClean="0"/>
              <a:t>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DaaS</a:t>
            </a:r>
            <a:r>
              <a:rPr lang="en-US" dirty="0" smtClean="0"/>
              <a:t> should address to common tasks (i.e. tax) shared by all DBAs</a:t>
            </a:r>
          </a:p>
          <a:p>
            <a:pPr lvl="1"/>
            <a:r>
              <a:rPr lang="en-US" dirty="0" smtClean="0"/>
              <a:t>HW deployment and monitoring</a:t>
            </a:r>
          </a:p>
          <a:p>
            <a:pPr lvl="1"/>
            <a:r>
              <a:rPr lang="en-US" dirty="0" smtClean="0"/>
              <a:t>SW deployment and patching </a:t>
            </a:r>
          </a:p>
          <a:p>
            <a:pPr lvl="1"/>
            <a:r>
              <a:rPr lang="en-US" dirty="0" smtClean="0"/>
              <a:t>Local HA, DR, Backup retention &amp; HA</a:t>
            </a:r>
          </a:p>
          <a:p>
            <a:pPr lvl="1"/>
            <a:r>
              <a:rPr lang="en-US" dirty="0" smtClean="0"/>
              <a:t>Load balancing &amp; </a:t>
            </a:r>
            <a:r>
              <a:rPr lang="en-US" dirty="0" smtClean="0"/>
              <a:t>elasticity</a:t>
            </a:r>
          </a:p>
          <a:p>
            <a:pPr lvl="1"/>
            <a:r>
              <a:rPr lang="en-US" dirty="0" smtClean="0"/>
              <a:t>Upgrade/</a:t>
            </a:r>
            <a:r>
              <a:rPr lang="en-US" dirty="0" err="1" smtClean="0"/>
              <a:t>compat</a:t>
            </a:r>
            <a:r>
              <a:rPr lang="en-US" smtClean="0"/>
              <a:t> guarantees</a:t>
            </a:r>
            <a:endParaRPr lang="en-US" dirty="0" smtClean="0"/>
          </a:p>
          <a:p>
            <a:r>
              <a:rPr lang="en-US" dirty="0" smtClean="0"/>
              <a:t>Cheap to operate at scale using 9-5 working hours; no pagers for routine failures</a:t>
            </a:r>
          </a:p>
          <a:p>
            <a:r>
              <a:rPr lang="en-US" dirty="0"/>
              <a:t>Cloud systems (e.g. SQL Azure) solve this today</a:t>
            </a:r>
          </a:p>
          <a:p>
            <a:r>
              <a:rPr lang="en-US" dirty="0" smtClean="0"/>
              <a:t>Security, audit and compliance </a:t>
            </a:r>
          </a:p>
          <a:p>
            <a:pPr lvl="1"/>
            <a:r>
              <a:rPr lang="en-US" dirty="0" smtClean="0"/>
              <a:t>Painful and complicated to do it right</a:t>
            </a:r>
          </a:p>
        </p:txBody>
      </p:sp>
    </p:spTree>
    <p:extLst>
      <p:ext uri="{BB962C8B-B14F-4D97-AF65-F5344CB8AC3E}">
        <p14:creationId xmlns:p14="http://schemas.microsoft.com/office/powerpoint/2010/main" val="13655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DBA Role in </a:t>
            </a:r>
            <a:r>
              <a:rPr lang="en-US" dirty="0" err="1" smtClean="0"/>
              <a:t>Daas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</a:t>
            </a:r>
            <a:r>
              <a:rPr lang="en-US" dirty="0"/>
              <a:t>DBAs to focus on higher value work:</a:t>
            </a:r>
          </a:p>
          <a:p>
            <a:pPr lvl="1"/>
            <a:r>
              <a:rPr lang="en-US" dirty="0" smtClean="0"/>
              <a:t>Self-service</a:t>
            </a:r>
          </a:p>
          <a:p>
            <a:pPr lvl="1"/>
            <a:r>
              <a:rPr lang="en-US" dirty="0" smtClean="0"/>
              <a:t>DBA </a:t>
            </a:r>
            <a:r>
              <a:rPr lang="en-US" dirty="0"/>
              <a:t>to specify </a:t>
            </a:r>
            <a:r>
              <a:rPr lang="en-US" dirty="0" smtClean="0"/>
              <a:t>policies to the system; both for the system and an application</a:t>
            </a:r>
          </a:p>
          <a:p>
            <a:pPr lvl="1"/>
            <a:r>
              <a:rPr lang="en-US" dirty="0" smtClean="0"/>
              <a:t>Focus on logical administration</a:t>
            </a:r>
          </a:p>
          <a:p>
            <a:pPr lvl="1"/>
            <a:r>
              <a:rPr lang="en-US" dirty="0" smtClean="0"/>
              <a:t>Work </a:t>
            </a:r>
            <a:r>
              <a:rPr lang="en-US" dirty="0"/>
              <a:t>requiring specific knowledge of the </a:t>
            </a:r>
            <a:r>
              <a:rPr lang="en-US" dirty="0" smtClean="0"/>
              <a:t>application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hings where </a:t>
            </a:r>
            <a:r>
              <a:rPr lang="en-US" dirty="0"/>
              <a:t>automatic guessing is complicated (index tuning) </a:t>
            </a:r>
            <a:endParaRPr lang="en-US" dirty="0" smtClean="0"/>
          </a:p>
          <a:p>
            <a:r>
              <a:rPr lang="en-US" dirty="0" smtClean="0"/>
              <a:t>Keep the existing tools and investments; do not reinvent the familiar models</a:t>
            </a:r>
          </a:p>
        </p:txBody>
      </p:sp>
    </p:spTree>
    <p:extLst>
      <p:ext uri="{BB962C8B-B14F-4D97-AF65-F5344CB8AC3E}">
        <p14:creationId xmlns:p14="http://schemas.microsoft.com/office/powerpoint/2010/main" val="742169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83</TotalTime>
  <Words>226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Towards Self-Managing Databases</vt:lpstr>
      <vt:lpstr>Database Mgmt Work Continuum</vt:lpstr>
      <vt:lpstr>Database Mgmt Continuum (2)</vt:lpstr>
      <vt:lpstr>Database As A Service</vt:lpstr>
      <vt:lpstr>DBA Role in Daas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Self-Managing Databases</dc:title>
  <dc:creator>Tomas Talius</dc:creator>
  <cp:lastModifiedBy>Tomas Talius</cp:lastModifiedBy>
  <cp:revision>16</cp:revision>
  <dcterms:created xsi:type="dcterms:W3CDTF">2011-04-05T05:00:39Z</dcterms:created>
  <dcterms:modified xsi:type="dcterms:W3CDTF">2011-04-11T08:23:09Z</dcterms:modified>
</cp:coreProperties>
</file>