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60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>
      <p:cViewPr varScale="1">
        <p:scale>
          <a:sx n="72" d="100"/>
          <a:sy n="72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82DA-57A0-4C10-82EC-5A6F47B407FD}" type="datetimeFigureOut">
              <a:rPr lang="de-DE" smtClean="0"/>
              <a:t>10.04.2011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1ED3D-D95B-4AC0-8A8F-50101600A04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Manageability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Database-as-a-Service </a:t>
            </a:r>
            <a:r>
              <a:rPr lang="en-US" dirty="0"/>
              <a:t>(</a:t>
            </a:r>
            <a:r>
              <a:rPr lang="en-US" dirty="0" err="1"/>
              <a:t>DaaS</a:t>
            </a:r>
            <a:r>
              <a:rPr lang="en-US" dirty="0"/>
              <a:t>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Challenges </a:t>
            </a:r>
            <a:r>
              <a:rPr lang="en-US" dirty="0"/>
              <a:t>and Opportunities for the Database Community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07023"/>
            <a:ext cx="6400800" cy="1752600"/>
          </a:xfrm>
        </p:spPr>
        <p:txBody>
          <a:bodyPr/>
          <a:lstStyle/>
          <a:p>
            <a:r>
              <a:rPr lang="de-DE" dirty="0" smtClean="0"/>
              <a:t>Volker Markl</a:t>
            </a:r>
          </a:p>
          <a:p>
            <a:r>
              <a:rPr lang="de-DE" dirty="0" smtClean="0"/>
              <a:t>Technische Universität Berlin</a:t>
            </a:r>
            <a:endParaRPr lang="de-DE" dirty="0"/>
          </a:p>
        </p:txBody>
      </p:sp>
      <p:pic>
        <p:nvPicPr>
          <p:cNvPr id="4" name="Grafik 3" descr="DIMA_blau_de_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7" y="4797152"/>
            <a:ext cx="1224136" cy="1224136"/>
          </a:xfrm>
          <a:prstGeom prst="rect">
            <a:avLst/>
          </a:prstGeom>
        </p:spPr>
      </p:pic>
      <p:pic>
        <p:nvPicPr>
          <p:cNvPr id="5" name="Grafik 4" descr="TU_Logo_DIMAblau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96" y="4941168"/>
            <a:ext cx="1344148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Database </a:t>
            </a:r>
            <a:r>
              <a:rPr lang="de-DE" dirty="0" err="1" smtClean="0"/>
              <a:t>as</a:t>
            </a:r>
            <a:r>
              <a:rPr lang="de-DE" dirty="0" smtClean="0"/>
              <a:t> a 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just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/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DHTs!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just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providing</a:t>
            </a:r>
            <a:r>
              <a:rPr lang="de-DE" dirty="0" smtClean="0"/>
              <a:t> SQL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service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smtClean="0"/>
              <a:t>Media </a:t>
            </a:r>
            <a:r>
              <a:rPr lang="de-DE" dirty="0" err="1" smtClean="0"/>
              <a:t>Convergence</a:t>
            </a:r>
            <a:endParaRPr lang="de-DE" dirty="0" smtClean="0"/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endParaRPr lang="de-DE" dirty="0" smtClean="0"/>
          </a:p>
          <a:p>
            <a:r>
              <a:rPr lang="de-DE" dirty="0" err="1" smtClean="0"/>
              <a:t>Crowd</a:t>
            </a:r>
            <a:r>
              <a:rPr lang="de-DE" dirty="0" smtClean="0"/>
              <a:t> Computing</a:t>
            </a:r>
          </a:p>
          <a:p>
            <a:pPr lvl="1"/>
            <a:r>
              <a:rPr lang="de-DE" dirty="0" smtClean="0"/>
              <a:t>New form </a:t>
            </a:r>
            <a:r>
              <a:rPr lang="de-DE" dirty="0" err="1" smtClean="0"/>
              <a:t>of</a:t>
            </a:r>
            <a:r>
              <a:rPr lang="de-DE" dirty="0" smtClean="0"/>
              <a:t> II</a:t>
            </a:r>
          </a:p>
          <a:p>
            <a:endParaRPr lang="de-DE" dirty="0"/>
          </a:p>
        </p:txBody>
      </p:sp>
      <p:pic>
        <p:nvPicPr>
          <p:cNvPr id="4" name="Picture 2" descr="http://jonontech.com/wp-content/uploads/2009/04/cloud-computing-simply-explained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804" y="3404286"/>
            <a:ext cx="4038724" cy="333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Challenge: </a:t>
            </a:r>
            <a:r>
              <a:rPr lang="de-DE" dirty="0" err="1" smtClean="0"/>
              <a:t>Robustness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Fault-</a:t>
            </a:r>
            <a:r>
              <a:rPr lang="de-DE" dirty="0" err="1" smtClean="0"/>
              <a:t>tolerance</a:t>
            </a:r>
            <a:endParaRPr lang="de-DE" dirty="0" smtClean="0"/>
          </a:p>
          <a:p>
            <a:pPr lvl="1"/>
            <a:r>
              <a:rPr lang="de-DE" dirty="0" smtClean="0"/>
              <a:t>Long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computations</a:t>
            </a:r>
            <a:endParaRPr lang="de-DE" dirty="0" smtClean="0"/>
          </a:p>
          <a:p>
            <a:pPr lvl="1"/>
            <a:r>
              <a:rPr lang="de-DE" dirty="0" smtClean="0"/>
              <a:t>Large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commodity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 smtClean="0"/>
          </a:p>
          <a:p>
            <a:pPr lvl="1"/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easy </a:t>
            </a:r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failed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Processing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black</a:t>
            </a:r>
            <a:r>
              <a:rPr lang="de-DE" dirty="0" smtClean="0"/>
              <a:t> box </a:t>
            </a:r>
            <a:r>
              <a:rPr lang="de-DE" dirty="0" err="1" smtClean="0"/>
              <a:t>functions</a:t>
            </a:r>
            <a:r>
              <a:rPr lang="de-DE" dirty="0" smtClean="0"/>
              <a:t> on a non-relational </a:t>
            </a:r>
            <a:r>
              <a:rPr lang="de-DE" dirty="0" err="1" smtClean="0"/>
              <a:t>data</a:t>
            </a:r>
            <a:r>
              <a:rPr lang="de-DE" dirty="0" smtClean="0"/>
              <a:t> model</a:t>
            </a:r>
          </a:p>
          <a:p>
            <a:pPr lvl="1"/>
            <a:r>
              <a:rPr lang="de-DE" dirty="0" smtClean="0"/>
              <a:t>Information </a:t>
            </a:r>
            <a:r>
              <a:rPr lang="de-DE" dirty="0" err="1" smtClean="0"/>
              <a:t>extraction</a:t>
            </a:r>
            <a:endParaRPr lang="de-DE" dirty="0" smtClean="0"/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mining</a:t>
            </a:r>
            <a:endParaRPr lang="de-DE" dirty="0" smtClean="0"/>
          </a:p>
          <a:p>
            <a:pPr lvl="1"/>
            <a:r>
              <a:rPr lang="de-DE" dirty="0" smtClean="0"/>
              <a:t>Graph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smtClean="0"/>
              <a:t>Audio, Video</a:t>
            </a:r>
          </a:p>
          <a:p>
            <a:pPr lvl="1"/>
            <a:endParaRPr lang="de-DE" dirty="0" smtClean="0"/>
          </a:p>
          <a:p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isolation</a:t>
            </a:r>
            <a:endParaRPr lang="de-DE" dirty="0" smtClean="0"/>
          </a:p>
          <a:p>
            <a:pPr lvl="1"/>
            <a:r>
              <a:rPr lang="de-DE" dirty="0" err="1" smtClean="0"/>
              <a:t>Workload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admission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lvl="1">
              <a:buNone/>
            </a:pPr>
            <a:endParaRPr lang="de-DE" dirty="0"/>
          </a:p>
          <a:p>
            <a:r>
              <a:rPr lang="de-DE" dirty="0" smtClean="0"/>
              <a:t>Black </a:t>
            </a:r>
            <a:r>
              <a:rPr lang="de-DE" dirty="0" err="1" smtClean="0"/>
              <a:t>Swans</a:t>
            </a:r>
            <a:endParaRPr lang="de-DE" dirty="0"/>
          </a:p>
        </p:txBody>
      </p:sp>
      <p:pic>
        <p:nvPicPr>
          <p:cNvPr id="18434" name="Picture 2" descr="http://www.pit-trader.com/blog/wp-content/uploads/2009/04/black_s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726" y="3212976"/>
            <a:ext cx="353703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Challenge: Data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elastic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brick</a:t>
            </a:r>
            <a:r>
              <a:rPr lang="de-DE" dirty="0" smtClean="0"/>
              <a:t> wall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Data Placement </a:t>
            </a:r>
            <a:r>
              <a:rPr lang="de-DE" dirty="0" err="1" smtClean="0"/>
              <a:t>and</a:t>
            </a:r>
            <a:r>
              <a:rPr lang="de-DE" dirty="0" smtClean="0"/>
              <a:t> Replication</a:t>
            </a:r>
          </a:p>
          <a:p>
            <a:pPr lvl="1"/>
            <a:r>
              <a:rPr lang="de-DE" dirty="0" err="1" smtClean="0"/>
              <a:t>Where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Data Migration</a:t>
            </a:r>
          </a:p>
          <a:p>
            <a:pPr lvl="1"/>
            <a:r>
              <a:rPr lang="de-DE" dirty="0" err="1" smtClean="0"/>
              <a:t>When</a:t>
            </a:r>
            <a:endParaRPr lang="de-DE" dirty="0" smtClean="0"/>
          </a:p>
          <a:p>
            <a:pPr lvl="1"/>
            <a:r>
              <a:rPr lang="de-DE" dirty="0" err="1" smtClean="0"/>
              <a:t>How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Some</a:t>
            </a:r>
            <a:r>
              <a:rPr lang="de-DE" dirty="0" smtClean="0"/>
              <a:t> non-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endParaRPr lang="de-DE" dirty="0"/>
          </a:p>
          <a:p>
            <a:pPr lvl="1"/>
            <a:r>
              <a:rPr lang="de-DE" dirty="0" smtClean="0"/>
              <a:t>Legal</a:t>
            </a:r>
          </a:p>
          <a:p>
            <a:pPr lvl="1"/>
            <a:r>
              <a:rPr lang="de-DE" dirty="0" smtClean="0"/>
              <a:t>Trust (</a:t>
            </a:r>
            <a:r>
              <a:rPr lang="de-DE" dirty="0" err="1" smtClean="0"/>
              <a:t>lineage</a:t>
            </a:r>
            <a:r>
              <a:rPr lang="de-DE" dirty="0" smtClean="0"/>
              <a:t>, </a:t>
            </a:r>
            <a:r>
              <a:rPr lang="de-DE" dirty="0" err="1" smtClean="0"/>
              <a:t>security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6146" name="Picture 2" descr="http://3.bp.blogspot.com/_TsN7HyDjUlM/TVFEu53xb_I/AAAAAAAAAYo/8eW-lEhXJC4/s1600/ruinous_brick_wall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114" y="2060848"/>
            <a:ext cx="3914278" cy="2450339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67544" y="6381328"/>
            <a:ext cx="852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Placement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, </a:t>
            </a:r>
            <a:r>
              <a:rPr lang="de-DE" dirty="0" err="1" smtClean="0"/>
              <a:t>considering</a:t>
            </a:r>
            <a:r>
              <a:rPr lang="de-DE" dirty="0" smtClean="0"/>
              <a:t> legal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Challenge: Multi-</a:t>
            </a:r>
            <a:r>
              <a:rPr lang="de-DE" dirty="0" err="1" smtClean="0"/>
              <a:t>Tenancy</a:t>
            </a:r>
            <a:r>
              <a:rPr lang="de-DE" dirty="0" smtClean="0"/>
              <a:t> @ </a:t>
            </a:r>
            <a:r>
              <a:rPr lang="de-DE" dirty="0" err="1" smtClean="0"/>
              <a:t>Scale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pooling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isolation</a:t>
            </a:r>
            <a:endParaRPr lang="de-DE" dirty="0" smtClean="0"/>
          </a:p>
          <a:p>
            <a:r>
              <a:rPr lang="de-DE" dirty="0" err="1" smtClean="0"/>
              <a:t>Provisioning</a:t>
            </a:r>
            <a:endParaRPr lang="de-DE" dirty="0" smtClean="0"/>
          </a:p>
          <a:p>
            <a:r>
              <a:rPr lang="de-DE" dirty="0" smtClean="0"/>
              <a:t>Bulk </a:t>
            </a:r>
            <a:r>
              <a:rPr lang="de-DE" dirty="0" err="1" smtClean="0"/>
              <a:t>operations</a:t>
            </a:r>
            <a:endParaRPr lang="de-DE" dirty="0" smtClean="0"/>
          </a:p>
          <a:p>
            <a:r>
              <a:rPr lang="de-DE" dirty="0" smtClean="0"/>
              <a:t>Rolling </a:t>
            </a:r>
            <a:r>
              <a:rPr lang="de-DE" dirty="0" err="1" smtClean="0"/>
              <a:t>upgrades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5106563" cy="334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1035837" cy="77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Challenge: </a:t>
            </a:r>
            <a:r>
              <a:rPr lang="de-DE" dirty="0" err="1" smtClean="0"/>
              <a:t>Transparency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not (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)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located</a:t>
            </a:r>
            <a:endParaRPr lang="de-DE" dirty="0" smtClean="0"/>
          </a:p>
          <a:p>
            <a:pPr lvl="1"/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endParaRPr lang="de-DE" dirty="0" smtClean="0"/>
          </a:p>
          <a:p>
            <a:pPr lvl="1"/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service</a:t>
            </a:r>
            <a:r>
              <a:rPr lang="de-DE" dirty="0" smtClean="0"/>
              <a:t>“</a:t>
            </a:r>
          </a:p>
          <a:p>
            <a:pPr lvl="1"/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admin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endParaRPr lang="de-DE" dirty="0" smtClean="0"/>
          </a:p>
          <a:p>
            <a:pPr lvl="1"/>
            <a:r>
              <a:rPr lang="de-DE" dirty="0" smtClean="0"/>
              <a:t>simple, </a:t>
            </a:r>
            <a:r>
              <a:rPr lang="de-DE" dirty="0" err="1" smtClean="0"/>
              <a:t>scalable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err="1" smtClean="0"/>
              <a:t>automation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knobs</a:t>
            </a:r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20484" name="Picture 4" descr="http://www.liberatemedia.com/wp-content/uploads/2010/04/transpare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3278138" cy="362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on </a:t>
            </a:r>
            <a:r>
              <a:rPr lang="de-DE" dirty="0" err="1" smtClean="0"/>
              <a:t>Self</a:t>
            </a:r>
            <a:r>
              <a:rPr lang="de-DE" dirty="0" smtClean="0"/>
              <a:t>-Managing Research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Tighter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lanning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</a:t>
            </a:r>
            <a:r>
              <a:rPr lang="de-DE" dirty="0" smtClean="0"/>
              <a:t> </a:t>
            </a:r>
            <a:r>
              <a:rPr lang="de-DE" dirty="0" err="1" smtClean="0"/>
              <a:t>rethink</a:t>
            </a:r>
            <a:r>
              <a:rPr lang="de-DE" dirty="0" smtClean="0"/>
              <a:t> </a:t>
            </a:r>
            <a:r>
              <a:rPr lang="de-DE" b="1" dirty="0" err="1" smtClean="0"/>
              <a:t>workload</a:t>
            </a:r>
            <a:r>
              <a:rPr lang="de-DE" b="1" dirty="0" smtClean="0"/>
              <a:t> </a:t>
            </a:r>
            <a:r>
              <a:rPr lang="de-DE" b="1" dirty="0" err="1" smtClean="0"/>
              <a:t>management</a:t>
            </a:r>
            <a:endParaRPr lang="de-DE" b="1" dirty="0" smtClean="0"/>
          </a:p>
          <a:p>
            <a:r>
              <a:rPr lang="de-DE" dirty="0" smtClean="0"/>
              <a:t>Automatic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ym typeface="Symbol"/>
              </a:rPr>
              <a:t></a:t>
            </a:r>
            <a:r>
              <a:rPr lang="de-DE" dirty="0" smtClean="0"/>
              <a:t> </a:t>
            </a:r>
            <a:r>
              <a:rPr lang="de-DE" dirty="0" err="1" smtClean="0"/>
              <a:t>rethink</a:t>
            </a:r>
            <a:r>
              <a:rPr lang="de-DE" dirty="0" smtClean="0"/>
              <a:t> </a:t>
            </a:r>
            <a:r>
              <a:rPr lang="de-DE" b="1" dirty="0" err="1" smtClean="0"/>
              <a:t>advisors</a:t>
            </a:r>
            <a:endParaRPr lang="de-DE" b="1" dirty="0" smtClean="0"/>
          </a:p>
          <a:p>
            <a:r>
              <a:rPr lang="de-DE" dirty="0" err="1" smtClean="0"/>
              <a:t>Industrialization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 </a:t>
            </a:r>
            <a:r>
              <a:rPr lang="de-DE" dirty="0" smtClean="0"/>
              <a:t> </a:t>
            </a:r>
            <a:r>
              <a:rPr lang="de-DE" dirty="0" err="1" smtClean="0"/>
              <a:t>rethink</a:t>
            </a:r>
            <a:r>
              <a:rPr lang="de-DE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architecture</a:t>
            </a:r>
            <a:endParaRPr lang="de-DE" dirty="0" smtClean="0"/>
          </a:p>
          <a:p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2530" name="Picture 2" descr="http://www.paulsmama.de/wp-content/uploads/2009/12/lego-26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7032"/>
            <a:ext cx="25431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Robustness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endParaRPr lang="de-DE" dirty="0" smtClean="0"/>
          </a:p>
          <a:p>
            <a:r>
              <a:rPr lang="de-DE" dirty="0" err="1" smtClean="0"/>
              <a:t>Predictability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harder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harder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elasticity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?</a:t>
            </a:r>
            <a:endParaRPr lang="de-DE" dirty="0"/>
          </a:p>
          <a:p>
            <a:pPr>
              <a:buNone/>
            </a:pPr>
            <a:endParaRPr lang="de-DE" dirty="0" smtClean="0"/>
          </a:p>
        </p:txBody>
      </p:sp>
      <p:pic>
        <p:nvPicPr>
          <p:cNvPr id="21506" name="Picture 2" descr="http://www.ug-augsburg.net/Data/Sites/1/logos/cloud-question-mark-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96208"/>
            <a:ext cx="2498601" cy="394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Manageability for  Database-as-a-Service (DaaS):  Challenges and Opportunities for the Database Community</vt:lpstr>
      <vt:lpstr>Database as a Service</vt:lpstr>
      <vt:lpstr>Challenge: Robustness</vt:lpstr>
      <vt:lpstr>Challenge: Data is as elastic as a brick wall</vt:lpstr>
      <vt:lpstr>Challenge: Multi-Tenancy @ Scale</vt:lpstr>
      <vt:lpstr>Challenge: Transparency</vt:lpstr>
      <vt:lpstr>Impact on Self-Managing Research</vt:lpstr>
      <vt:lpstr>In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Manageability for Database-as-a-Service (DaaS):  Challenges and Opportunities for the Database Community</dc:title>
  <dc:creator>marklv</dc:creator>
  <cp:lastModifiedBy>marklv</cp:lastModifiedBy>
  <cp:revision>9</cp:revision>
  <dcterms:created xsi:type="dcterms:W3CDTF">2011-04-10T14:13:33Z</dcterms:created>
  <dcterms:modified xsi:type="dcterms:W3CDTF">2011-04-11T08:46:11Z</dcterms:modified>
</cp:coreProperties>
</file>